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6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10/01/2025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89EDD-CAEE-41A4-A403-E6B2EC77C4CE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859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Logística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705912"/>
            <a:ext cx="10161651" cy="172354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Criar sistemas e dashboards para otimizar o dia a dia da área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Medir as reclamações recebidas dos clientes de e-commerce, atacado, franquia e Lojas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Inventario cíclicos dos CD e Lojas de Iguatemi e JK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86363" y="1630294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Implantar Logística 4.0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774589"/>
            <a:ext cx="10141765" cy="150810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Automatização de frete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Gestão à vista  nas áreas (RIO/PETROP)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Criar canal separado para os CD de Iguatemi e JK das lojas,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Melhorar a acuracidade na separação e conferencia dos pedidos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5051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8144</TotalTime>
  <Words>132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MS Shell Dlg 2</vt:lpstr>
      <vt:lpstr>Wingdings</vt:lpstr>
      <vt:lpstr>Wingdings 3</vt:lpstr>
      <vt:lpstr>Madison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51</cp:revision>
  <dcterms:created xsi:type="dcterms:W3CDTF">2023-12-28T17:16:29Z</dcterms:created>
  <dcterms:modified xsi:type="dcterms:W3CDTF">2025-01-10T15:17:55Z</dcterms:modified>
</cp:coreProperties>
</file>